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2"/>
  </p:notesMasterIdLst>
  <p:sldIdLst>
    <p:sldId id="2908" r:id="rId2"/>
    <p:sldId id="257" r:id="rId3"/>
    <p:sldId id="259" r:id="rId4"/>
    <p:sldId id="262" r:id="rId5"/>
    <p:sldId id="261" r:id="rId6"/>
    <p:sldId id="2913" r:id="rId7"/>
    <p:sldId id="260" r:id="rId8"/>
    <p:sldId id="2932" r:id="rId9"/>
    <p:sldId id="284" r:id="rId10"/>
    <p:sldId id="2930" r:id="rId11"/>
    <p:sldId id="2921" r:id="rId12"/>
    <p:sldId id="2923" r:id="rId13"/>
    <p:sldId id="2924" r:id="rId14"/>
    <p:sldId id="2931" r:id="rId15"/>
    <p:sldId id="2933" r:id="rId16"/>
    <p:sldId id="2919" r:id="rId17"/>
    <p:sldId id="2934" r:id="rId18"/>
    <p:sldId id="272" r:id="rId19"/>
    <p:sldId id="280" r:id="rId20"/>
    <p:sldId id="2927" r:id="rId21"/>
    <p:sldId id="2903" r:id="rId22"/>
    <p:sldId id="2892" r:id="rId23"/>
    <p:sldId id="2893" r:id="rId24"/>
    <p:sldId id="2894" r:id="rId25"/>
    <p:sldId id="2895" r:id="rId26"/>
    <p:sldId id="2897" r:id="rId27"/>
    <p:sldId id="2905" r:id="rId28"/>
    <p:sldId id="267" r:id="rId29"/>
    <p:sldId id="268"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6" dt="2022-06-08T13:23:08.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0012" autoAdjust="0"/>
  </p:normalViewPr>
  <p:slideViewPr>
    <p:cSldViewPr snapToGrid="0">
      <p:cViewPr varScale="1">
        <p:scale>
          <a:sx n="102" d="100"/>
          <a:sy n="102" d="100"/>
        </p:scale>
        <p:origin x="1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undo custSel addSld modSld sldOrd">
      <pc:chgData name="Bardhonia Harding" userId="1e47516d-01e1-4d07-904f-2b17da643156" providerId="ADAL" clId="{8E3EA99C-DA43-4F5E-B0EB-2E3821C7EC64}" dt="2022-06-08T22:16:56.829" v="168"/>
      <pc:docMkLst>
        <pc:docMk/>
      </pc:docMkLst>
      <pc:sldChg chg="modSp mod">
        <pc:chgData name="Bardhonia Harding" userId="1e47516d-01e1-4d07-904f-2b17da643156" providerId="ADAL" clId="{8E3EA99C-DA43-4F5E-B0EB-2E3821C7EC64}" dt="2022-06-08T21:44:42.298" v="164" actId="20577"/>
        <pc:sldMkLst>
          <pc:docMk/>
          <pc:sldMk cId="4285961738" sldId="257"/>
        </pc:sldMkLst>
        <pc:spChg chg="mod">
          <ac:chgData name="Bardhonia Harding" userId="1e47516d-01e1-4d07-904f-2b17da643156" providerId="ADAL" clId="{8E3EA99C-DA43-4F5E-B0EB-2E3821C7EC64}" dt="2022-06-08T21:44:42.298" v="164" actId="20577"/>
          <ac:spMkLst>
            <pc:docMk/>
            <pc:sldMk cId="4285961738" sldId="257"/>
            <ac:spMk id="33" creationId="{00000000-0000-0000-0000-000000000000}"/>
          </ac:spMkLst>
        </pc:spChg>
      </pc:sldChg>
      <pc:sldChg chg="modSp mod">
        <pc:chgData name="Bardhonia Harding" userId="1e47516d-01e1-4d07-904f-2b17da643156" providerId="ADAL" clId="{8E3EA99C-DA43-4F5E-B0EB-2E3821C7EC64}" dt="2022-06-08T21:45:18.622" v="165" actId="207"/>
        <pc:sldMkLst>
          <pc:docMk/>
          <pc:sldMk cId="1112451454" sldId="261"/>
        </pc:sldMkLst>
        <pc:spChg chg="mod">
          <ac:chgData name="Bardhonia Harding" userId="1e47516d-01e1-4d07-904f-2b17da643156" providerId="ADAL" clId="{8E3EA99C-DA43-4F5E-B0EB-2E3821C7EC64}" dt="2022-06-08T21:45:18.622" v="165" actId="207"/>
          <ac:spMkLst>
            <pc:docMk/>
            <pc:sldMk cId="1112451454" sldId="261"/>
            <ac:spMk id="2" creationId="{00000000-0000-0000-0000-000000000000}"/>
          </ac:spMkLst>
        </pc:spChg>
      </pc:sldChg>
      <pc:sldChg chg="mod modShow">
        <pc:chgData name="Bardhonia Harding" userId="1e47516d-01e1-4d07-904f-2b17da643156" providerId="ADAL" clId="{8E3EA99C-DA43-4F5E-B0EB-2E3821C7EC64}" dt="2022-06-08T21:45:49.711" v="166" actId="729"/>
        <pc:sldMkLst>
          <pc:docMk/>
          <pc:sldMk cId="2042467327" sldId="268"/>
        </pc:sldMkLst>
      </pc:sldChg>
      <pc:sldChg chg="modSp mod">
        <pc:chgData name="Bardhonia Harding" userId="1e47516d-01e1-4d07-904f-2b17da643156" providerId="ADAL" clId="{8E3EA99C-DA43-4F5E-B0EB-2E3821C7EC64}" dt="2022-06-08T13:44:55.011" v="161" actId="1038"/>
        <pc:sldMkLst>
          <pc:docMk/>
          <pc:sldMk cId="1842547582" sldId="2905"/>
        </pc:sldMkLst>
        <pc:spChg chg="mod">
          <ac:chgData name="Bardhonia Harding" userId="1e47516d-01e1-4d07-904f-2b17da643156" providerId="ADAL" clId="{8E3EA99C-DA43-4F5E-B0EB-2E3821C7EC64}" dt="2022-06-08T13:44:55.011" v="161" actId="1038"/>
          <ac:spMkLst>
            <pc:docMk/>
            <pc:sldMk cId="1842547582" sldId="2905"/>
            <ac:spMk id="8" creationId="{C01E345A-DEBA-4F9E-B685-E174F45A5F5C}"/>
          </ac:spMkLst>
        </pc:spChg>
        <pc:spChg chg="mod">
          <ac:chgData name="Bardhonia Harding" userId="1e47516d-01e1-4d07-904f-2b17da643156" providerId="ADAL" clId="{8E3EA99C-DA43-4F5E-B0EB-2E3821C7EC64}" dt="2022-06-08T13:44:55.011" v="161" actId="1038"/>
          <ac:spMkLst>
            <pc:docMk/>
            <pc:sldMk cId="1842547582" sldId="2905"/>
            <ac:spMk id="9" creationId="{A98E3E7A-C91C-4D44-9BF6-9A388C186D0D}"/>
          </ac:spMkLst>
        </pc:spChg>
        <pc:picChg chg="mod">
          <ac:chgData name="Bardhonia Harding" userId="1e47516d-01e1-4d07-904f-2b17da643156" providerId="ADAL" clId="{8E3EA99C-DA43-4F5E-B0EB-2E3821C7EC64}" dt="2022-06-08T13:44:55.011" v="161" actId="1038"/>
          <ac:picMkLst>
            <pc:docMk/>
            <pc:sldMk cId="1842547582" sldId="2905"/>
            <ac:picMk id="3" creationId="{E3F25413-0994-4407-A97E-12161BB5B9A1}"/>
          </ac:picMkLst>
        </pc:picChg>
        <pc:picChg chg="mod">
          <ac:chgData name="Bardhonia Harding" userId="1e47516d-01e1-4d07-904f-2b17da643156" providerId="ADAL" clId="{8E3EA99C-DA43-4F5E-B0EB-2E3821C7EC64}" dt="2022-06-08T13:44:55.011" v="161" actId="1038"/>
          <ac:picMkLst>
            <pc:docMk/>
            <pc:sldMk cId="1842547582" sldId="2905"/>
            <ac:picMk id="5" creationId="{2814BBFA-9E42-49E2-9D37-3F6B1F88252A}"/>
          </ac:picMkLst>
        </pc:picChg>
        <pc:picChg chg="mod">
          <ac:chgData name="Bardhonia Harding" userId="1e47516d-01e1-4d07-904f-2b17da643156" providerId="ADAL" clId="{8E3EA99C-DA43-4F5E-B0EB-2E3821C7EC64}" dt="2022-06-08T13:44:55.011" v="161" actId="1038"/>
          <ac:picMkLst>
            <pc:docMk/>
            <pc:sldMk cId="1842547582" sldId="2905"/>
            <ac:picMk id="7" creationId="{2DA0C1FC-65C1-4235-B42E-C85E07FDE33F}"/>
          </ac:picMkLst>
        </pc:picChg>
        <pc:picChg chg="mod">
          <ac:chgData name="Bardhonia Harding" userId="1e47516d-01e1-4d07-904f-2b17da643156" providerId="ADAL" clId="{8E3EA99C-DA43-4F5E-B0EB-2E3821C7EC64}" dt="2022-06-08T13:44:55.011" v="161" actId="1038"/>
          <ac:picMkLst>
            <pc:docMk/>
            <pc:sldMk cId="1842547582" sldId="2905"/>
            <ac:picMk id="10" creationId="{593B0AAB-45C7-474B-A794-6C3FF1A6C994}"/>
          </ac:picMkLst>
        </pc:picChg>
        <pc:picChg chg="mod">
          <ac:chgData name="Bardhonia Harding" userId="1e47516d-01e1-4d07-904f-2b17da643156" providerId="ADAL" clId="{8E3EA99C-DA43-4F5E-B0EB-2E3821C7EC64}" dt="2022-06-08T13:44:55.011" v="161" actId="1038"/>
          <ac:picMkLst>
            <pc:docMk/>
            <pc:sldMk cId="1842547582" sldId="2905"/>
            <ac:picMk id="11" creationId="{41D740C1-294B-48F0-9DC9-6E9A50263E6B}"/>
          </ac:picMkLst>
        </pc:picChg>
        <pc:picChg chg="mod">
          <ac:chgData name="Bardhonia Harding" userId="1e47516d-01e1-4d07-904f-2b17da643156" providerId="ADAL" clId="{8E3EA99C-DA43-4F5E-B0EB-2E3821C7EC64}" dt="2022-06-08T13:44:55.011" v="161" actId="1038"/>
          <ac:picMkLst>
            <pc:docMk/>
            <pc:sldMk cId="1842547582" sldId="2905"/>
            <ac:picMk id="14" creationId="{A3CB2FD5-9E94-4A47-A79C-2E8B88D67A3A}"/>
          </ac:picMkLst>
        </pc:picChg>
      </pc:sldChg>
      <pc:sldChg chg="ord">
        <pc:chgData name="Bardhonia Harding" userId="1e47516d-01e1-4d07-904f-2b17da643156" providerId="ADAL" clId="{8E3EA99C-DA43-4F5E-B0EB-2E3821C7EC64}" dt="2022-06-08T22:16:56.829" v="168"/>
        <pc:sldMkLst>
          <pc:docMk/>
          <pc:sldMk cId="2724616607" sldId="2919"/>
        </pc:sldMkLst>
      </pc:sldChg>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sldChg chg="addSp delSp modSp add mod setBg">
        <pc:chgData name="Bardhonia Harding" userId="1e47516d-01e1-4d07-904f-2b17da643156" providerId="ADAL" clId="{8E3EA99C-DA43-4F5E-B0EB-2E3821C7EC64}" dt="2022-06-08T13:11:26.382" v="117"/>
        <pc:sldMkLst>
          <pc:docMk/>
          <pc:sldMk cId="3714681426" sldId="2933"/>
        </pc:sldMkLst>
        <pc:spChg chg="mod">
          <ac:chgData name="Bardhonia Harding" userId="1e47516d-01e1-4d07-904f-2b17da643156" providerId="ADAL" clId="{8E3EA99C-DA43-4F5E-B0EB-2E3821C7EC64}" dt="2022-06-08T13:10:43.343" v="88" actId="20577"/>
          <ac:spMkLst>
            <pc:docMk/>
            <pc:sldMk cId="3714681426" sldId="2933"/>
            <ac:spMk id="2" creationId="{E18C1880-B868-431D-BB3C-CA4AFD79A7BB}"/>
          </ac:spMkLst>
        </pc:spChg>
        <pc:spChg chg="mod">
          <ac:chgData name="Bardhonia Harding" userId="1e47516d-01e1-4d07-904f-2b17da643156" providerId="ADAL" clId="{8E3EA99C-DA43-4F5E-B0EB-2E3821C7EC64}" dt="2022-06-08T13:10:54.775" v="116" actId="20577"/>
          <ac:spMkLst>
            <pc:docMk/>
            <pc:sldMk cId="3714681426" sldId="2933"/>
            <ac:spMk id="7" creationId="{559B8EDF-6578-4ECF-B80D-0444903A2885}"/>
          </ac:spMkLst>
        </pc:spChg>
        <pc:picChg chg="del">
          <ac:chgData name="Bardhonia Harding" userId="1e47516d-01e1-4d07-904f-2b17da643156" providerId="ADAL" clId="{8E3EA99C-DA43-4F5E-B0EB-2E3821C7EC64}" dt="2022-06-08T13:08:28.186" v="47" actId="478"/>
          <ac:picMkLst>
            <pc:docMk/>
            <pc:sldMk cId="3714681426" sldId="2933"/>
            <ac:picMk id="9" creationId="{7E6D7793-A80E-48B1-87EC-C0715F5BA092}"/>
          </ac:picMkLst>
        </pc:picChg>
        <pc:picChg chg="del">
          <ac:chgData name="Bardhonia Harding" userId="1e47516d-01e1-4d07-904f-2b17da643156" providerId="ADAL" clId="{8E3EA99C-DA43-4F5E-B0EB-2E3821C7EC64}" dt="2022-06-08T13:08:25.357" v="46" actId="478"/>
          <ac:picMkLst>
            <pc:docMk/>
            <pc:sldMk cId="3714681426" sldId="2933"/>
            <ac:picMk id="10" creationId="{7FDD2BB0-17FE-4191-A24D-95C6A5B822D8}"/>
          </ac:picMkLst>
        </pc:picChg>
        <pc:picChg chg="add mod modCrop">
          <ac:chgData name="Bardhonia Harding" userId="1e47516d-01e1-4d07-904f-2b17da643156" providerId="ADAL" clId="{8E3EA99C-DA43-4F5E-B0EB-2E3821C7EC64}" dt="2022-06-08T13:10:16.672" v="62" actId="732"/>
          <ac:picMkLst>
            <pc:docMk/>
            <pc:sldMk cId="3714681426" sldId="2933"/>
            <ac:picMk id="11" creationId="{DED0BCFE-CB93-4A8A-B2C8-B56EA21B2A56}"/>
          </ac:picMkLst>
        </pc:picChg>
        <pc:picChg chg="add mod modCrop">
          <ac:chgData name="Bardhonia Harding" userId="1e47516d-01e1-4d07-904f-2b17da643156" providerId="ADAL" clId="{8E3EA99C-DA43-4F5E-B0EB-2E3821C7EC64}" dt="2022-06-08T13:09:51.678" v="59" actId="732"/>
          <ac:picMkLst>
            <pc:docMk/>
            <pc:sldMk cId="3714681426" sldId="2933"/>
            <ac:picMk id="12" creationId="{36EA1923-1AE4-4CAA-8414-5C7B37B52789}"/>
          </ac:picMkLst>
        </pc:picChg>
      </pc:sldChg>
      <pc:sldChg chg="addSp delSp modSp add mod setBg">
        <pc:chgData name="Bardhonia Harding" userId="1e47516d-01e1-4d07-904f-2b17da643156" providerId="ADAL" clId="{8E3EA99C-DA43-4F5E-B0EB-2E3821C7EC64}" dt="2022-06-08T13:24:47.254" v="148" actId="1076"/>
        <pc:sldMkLst>
          <pc:docMk/>
          <pc:sldMk cId="36625889" sldId="2934"/>
        </pc:sldMkLst>
        <pc:spChg chg="mod">
          <ac:chgData name="Bardhonia Harding" userId="1e47516d-01e1-4d07-904f-2b17da643156" providerId="ADAL" clId="{8E3EA99C-DA43-4F5E-B0EB-2E3821C7EC64}" dt="2022-06-08T13:23:54.158" v="142" actId="1076"/>
          <ac:spMkLst>
            <pc:docMk/>
            <pc:sldMk cId="36625889" sldId="2934"/>
            <ac:spMk id="2" creationId="{E18C1880-B868-431D-BB3C-CA4AFD79A7BB}"/>
          </ac:spMkLst>
        </pc:spChg>
        <pc:spChg chg="mod">
          <ac:chgData name="Bardhonia Harding" userId="1e47516d-01e1-4d07-904f-2b17da643156" providerId="ADAL" clId="{8E3EA99C-DA43-4F5E-B0EB-2E3821C7EC64}" dt="2022-06-08T13:24:17.538" v="145" actId="1076"/>
          <ac:spMkLst>
            <pc:docMk/>
            <pc:sldMk cId="36625889" sldId="2934"/>
            <ac:spMk id="7" creationId="{559B8EDF-6578-4ECF-B80D-0444903A2885}"/>
          </ac:spMkLst>
        </pc:spChg>
        <pc:picChg chg="add mod modCrop">
          <ac:chgData name="Bardhonia Harding" userId="1e47516d-01e1-4d07-904f-2b17da643156" providerId="ADAL" clId="{8E3EA99C-DA43-4F5E-B0EB-2E3821C7EC64}" dt="2022-06-08T13:24:47.254" v="148" actId="1076"/>
          <ac:picMkLst>
            <pc:docMk/>
            <pc:sldMk cId="36625889" sldId="2934"/>
            <ac:picMk id="9" creationId="{9D3EF395-E87B-46FF-8C19-FC5C8966D101}"/>
          </ac:picMkLst>
        </pc:picChg>
        <pc:picChg chg="add mod modCrop">
          <ac:chgData name="Bardhonia Harding" userId="1e47516d-01e1-4d07-904f-2b17da643156" providerId="ADAL" clId="{8E3EA99C-DA43-4F5E-B0EB-2E3821C7EC64}" dt="2022-06-08T13:24:47.254" v="148" actId="1076"/>
          <ac:picMkLst>
            <pc:docMk/>
            <pc:sldMk cId="36625889" sldId="2934"/>
            <ac:picMk id="10" creationId="{2962D6C7-FE72-4A89-8E3D-67B3218E33C1}"/>
          </ac:picMkLst>
        </pc:picChg>
        <pc:picChg chg="del">
          <ac:chgData name="Bardhonia Harding" userId="1e47516d-01e1-4d07-904f-2b17da643156" providerId="ADAL" clId="{8E3EA99C-DA43-4F5E-B0EB-2E3821C7EC64}" dt="2022-06-08T13:23:06.610" v="119" actId="478"/>
          <ac:picMkLst>
            <pc:docMk/>
            <pc:sldMk cId="36625889" sldId="2934"/>
            <ac:picMk id="11" creationId="{DED0BCFE-CB93-4A8A-B2C8-B56EA21B2A56}"/>
          </ac:picMkLst>
        </pc:picChg>
        <pc:picChg chg="del">
          <ac:chgData name="Bardhonia Harding" userId="1e47516d-01e1-4d07-904f-2b17da643156" providerId="ADAL" clId="{8E3EA99C-DA43-4F5E-B0EB-2E3821C7EC64}" dt="2022-06-08T13:23:06.610" v="119" actId="478"/>
          <ac:picMkLst>
            <pc:docMk/>
            <pc:sldMk cId="36625889" sldId="2934"/>
            <ac:picMk id="12" creationId="{36EA1923-1AE4-4CAA-8414-5C7B37B52789}"/>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28</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11</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12</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13</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15</a:t>
            </a:fld>
            <a:endParaRPr lang="en-CA"/>
          </a:p>
        </p:txBody>
      </p:sp>
    </p:spTree>
    <p:extLst>
      <p:ext uri="{BB962C8B-B14F-4D97-AF65-F5344CB8AC3E}">
        <p14:creationId xmlns:p14="http://schemas.microsoft.com/office/powerpoint/2010/main" val="387394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17</a:t>
            </a:fld>
            <a:endParaRPr lang="en-CA"/>
          </a:p>
        </p:txBody>
      </p:sp>
    </p:spTree>
    <p:extLst>
      <p:ext uri="{BB962C8B-B14F-4D97-AF65-F5344CB8AC3E}">
        <p14:creationId xmlns:p14="http://schemas.microsoft.com/office/powerpoint/2010/main" val="362340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Collisions by day of week no Red Light Camera</a:t>
            </a:r>
          </a:p>
        </p:txBody>
      </p:sp>
      <p:pic>
        <p:nvPicPr>
          <p:cNvPr id="11" name="Content Placeholder 6">
            <a:extLst>
              <a:ext uri="{FF2B5EF4-FFF2-40B4-BE49-F238E27FC236}">
                <a16:creationId xmlns:a16="http://schemas.microsoft.com/office/drawing/2014/main" id="{DED0BCFE-CB93-4A8A-B2C8-B56EA21B2A56}"/>
              </a:ext>
            </a:extLst>
          </p:cNvPr>
          <p:cNvPicPr>
            <a:picLocks noChangeAspect="1"/>
          </p:cNvPicPr>
          <p:nvPr/>
        </p:nvPicPr>
        <p:blipFill rotWithShape="1">
          <a:blip r:embed="rId3"/>
          <a:srcRect t="3247"/>
          <a:stretch/>
        </p:blipFill>
        <p:spPr>
          <a:xfrm>
            <a:off x="688429" y="1819372"/>
            <a:ext cx="4745487" cy="3934729"/>
          </a:xfrm>
          <a:prstGeom prst="rect">
            <a:avLst/>
          </a:prstGeom>
        </p:spPr>
      </p:pic>
      <p:pic>
        <p:nvPicPr>
          <p:cNvPr id="12" name="Content Placeholder 7">
            <a:extLst>
              <a:ext uri="{FF2B5EF4-FFF2-40B4-BE49-F238E27FC236}">
                <a16:creationId xmlns:a16="http://schemas.microsoft.com/office/drawing/2014/main" id="{36EA1923-1AE4-4CAA-8414-5C7B37B52789}"/>
              </a:ext>
            </a:extLst>
          </p:cNvPr>
          <p:cNvPicPr>
            <a:picLocks noChangeAspect="1"/>
          </p:cNvPicPr>
          <p:nvPr/>
        </p:nvPicPr>
        <p:blipFill rotWithShape="1">
          <a:blip r:embed="rId4"/>
          <a:srcRect t="4165"/>
          <a:stretch/>
        </p:blipFill>
        <p:spPr>
          <a:xfrm>
            <a:off x="6290457" y="1885361"/>
            <a:ext cx="5213114" cy="3902771"/>
          </a:xfrm>
          <a:prstGeom prst="rect">
            <a:avLst/>
          </a:prstGeom>
        </p:spPr>
      </p:pic>
    </p:spTree>
    <p:extLst>
      <p:ext uri="{BB962C8B-B14F-4D97-AF65-F5344CB8AC3E}">
        <p14:creationId xmlns:p14="http://schemas.microsoft.com/office/powerpoint/2010/main" val="371468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813331" y="1112650"/>
            <a:ext cx="4478181" cy="338554"/>
          </a:xfrm>
          <a:prstGeom prst="rect">
            <a:avLst/>
          </a:prstGeom>
          <a:noFill/>
        </p:spPr>
        <p:txBody>
          <a:bodyPr wrap="square" rtlCol="0">
            <a:spAutoFit/>
          </a:bodyPr>
          <a:lstStyle/>
          <a:p>
            <a:pPr algn="ctr"/>
            <a:r>
              <a:rPr lang="en-CA" sz="1600" b="1" dirty="0"/>
              <a:t>Fatal 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659831" y="1112650"/>
            <a:ext cx="4613478" cy="338554"/>
          </a:xfrm>
          <a:prstGeom prst="rect">
            <a:avLst/>
          </a:prstGeom>
          <a:noFill/>
        </p:spPr>
        <p:txBody>
          <a:bodyPr wrap="square" rtlCol="0">
            <a:spAutoFit/>
          </a:bodyPr>
          <a:lstStyle/>
          <a:p>
            <a:pPr algn="ctr"/>
            <a:r>
              <a:rPr lang="en-CA" sz="1600" b="1" dirty="0"/>
              <a:t>Fatal Collisions by day of week no Red Light Camera</a:t>
            </a:r>
          </a:p>
        </p:txBody>
      </p:sp>
      <p:pic>
        <p:nvPicPr>
          <p:cNvPr id="9" name="Content Placeholder 9">
            <a:extLst>
              <a:ext uri="{FF2B5EF4-FFF2-40B4-BE49-F238E27FC236}">
                <a16:creationId xmlns:a16="http://schemas.microsoft.com/office/drawing/2014/main" id="{9D3EF395-E87B-46FF-8C19-FC5C8966D101}"/>
              </a:ext>
            </a:extLst>
          </p:cNvPr>
          <p:cNvPicPr>
            <a:picLocks noChangeAspect="1"/>
          </p:cNvPicPr>
          <p:nvPr/>
        </p:nvPicPr>
        <p:blipFill rotWithShape="1">
          <a:blip r:embed="rId3"/>
          <a:srcRect t="10052"/>
          <a:stretch/>
        </p:blipFill>
        <p:spPr>
          <a:xfrm>
            <a:off x="535720" y="1788474"/>
            <a:ext cx="5149219" cy="3935691"/>
          </a:xfrm>
          <a:prstGeom prst="rect">
            <a:avLst/>
          </a:prstGeom>
        </p:spPr>
      </p:pic>
      <p:pic>
        <p:nvPicPr>
          <p:cNvPr id="10" name="Content Placeholder 11">
            <a:extLst>
              <a:ext uri="{FF2B5EF4-FFF2-40B4-BE49-F238E27FC236}">
                <a16:creationId xmlns:a16="http://schemas.microsoft.com/office/drawing/2014/main" id="{2962D6C7-FE72-4A89-8E3D-67B3218E33C1}"/>
              </a:ext>
            </a:extLst>
          </p:cNvPr>
          <p:cNvPicPr>
            <a:picLocks noChangeAspect="1"/>
          </p:cNvPicPr>
          <p:nvPr/>
        </p:nvPicPr>
        <p:blipFill rotWithShape="1">
          <a:blip r:embed="rId4"/>
          <a:srcRect t="10052"/>
          <a:stretch/>
        </p:blipFill>
        <p:spPr>
          <a:xfrm>
            <a:off x="6386652" y="1788474"/>
            <a:ext cx="5275651" cy="3935691"/>
          </a:xfrm>
          <a:prstGeom prst="rect">
            <a:avLst/>
          </a:prstGeom>
        </p:spPr>
      </p:pic>
    </p:spTree>
    <p:extLst>
      <p:ext uri="{BB962C8B-B14F-4D97-AF65-F5344CB8AC3E}">
        <p14:creationId xmlns:p14="http://schemas.microsoft.com/office/powerpoint/2010/main" val="3662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147th in the most congested cities in the world.</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258951"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258953"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537945"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334788"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260354"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260354"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230637"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225325"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dirty="0">
                <a:solidFill>
                  <a:schemeClr val="accent4"/>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Tree>
    <p:extLst>
      <p:ext uri="{BB962C8B-B14F-4D97-AF65-F5344CB8AC3E}">
        <p14:creationId xmlns:p14="http://schemas.microsoft.com/office/powerpoint/2010/main" val="41579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2836</TotalTime>
  <Words>1948</Words>
  <Application>Microsoft Office PowerPoint</Application>
  <PresentationFormat>Widescreen</PresentationFormat>
  <Paragraphs>314</Paragraphs>
  <Slides>30</Slides>
  <Notes>15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46</cp:revision>
  <dcterms:created xsi:type="dcterms:W3CDTF">2022-06-04T11:18:31Z</dcterms:created>
  <dcterms:modified xsi:type="dcterms:W3CDTF">2022-06-08T22:17:06Z</dcterms:modified>
</cp:coreProperties>
</file>